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D0623"/>
    <a:srgbClr val="E40728"/>
    <a:srgbClr val="386B78"/>
    <a:srgbClr val="3F7886"/>
    <a:srgbClr val="411A85"/>
    <a:srgbClr val="437D8C"/>
    <a:srgbClr val="4A7C95"/>
    <a:srgbClr val="390E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89727" autoAdjust="0"/>
  </p:normalViewPr>
  <p:slideViewPr>
    <p:cSldViewPr snapToGrid="0">
      <p:cViewPr>
        <p:scale>
          <a:sx n="95" d="100"/>
          <a:sy n="95" d="100"/>
        </p:scale>
        <p:origin x="-216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2E820B-821D-F240-A1A4-143EA16CB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84C34C-598B-7C4A-92E3-7ECCC339B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B32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p.164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B33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.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174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M34.1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p.175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M34.2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p.176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M34.3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p.177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M34.4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p.178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M34.5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p.179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760"/>
            <a:ext cx="8229600" cy="970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934118"/>
            <a:ext cx="5061020" cy="2074761"/>
          </a:xfrm>
        </p:spPr>
        <p:txBody>
          <a:bodyPr anchor="t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7680"/>
            <a:ext cx="8239760" cy="456692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995680"/>
            <a:ext cx="5984240" cy="4566920"/>
          </a:xfrm>
        </p:spPr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3"/>
          <p:cNvSpPr>
            <a:spLocks noChangeShapeType="1"/>
          </p:cNvSpPr>
          <p:nvPr userDrawn="1"/>
        </p:nvSpPr>
        <p:spPr bwMode="auto">
          <a:xfrm>
            <a:off x="444500" y="26924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44500" y="658876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47520"/>
            <a:ext cx="4876800" cy="457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9720"/>
            <a:ext cx="8229600" cy="97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2" r:id="rId5"/>
    <p:sldLayoutId id="2147483650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119063" algn="l" rtl="0" eaLnBrk="0" fontAlgn="base" hangingPunct="0">
        <a:spcBef>
          <a:spcPct val="35000"/>
        </a:spcBef>
        <a:spcAft>
          <a:spcPct val="0"/>
        </a:spcAft>
        <a:buSzPct val="80000"/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5683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3pPr>
      <a:lvl4pPr marL="803275" indent="-120650" algn="l" rtl="0" eaLnBrk="0" fontAlgn="base" hangingPunct="0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</a:defRPr>
      </a:lvl4pPr>
      <a:lvl5pPr marL="1147763" indent="-173038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16049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0621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25193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29765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1373" y="3106821"/>
            <a:ext cx="11630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1. Lira</a:t>
            </a:r>
          </a:p>
          <a:p>
            <a:r>
              <a:rPr lang="en-US" sz="1800" dirty="0" smtClean="0"/>
              <a:t>5. Shekel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279276" y="3106821"/>
            <a:ext cx="1453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2. Drachma</a:t>
            </a:r>
          </a:p>
          <a:p>
            <a:r>
              <a:rPr lang="en-US" sz="1800" dirty="0" smtClean="0"/>
              <a:t>6. Yen 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4990434" y="3106821"/>
            <a:ext cx="11857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3. </a:t>
            </a:r>
            <a:r>
              <a:rPr lang="en-US" sz="1800" dirty="0" err="1" smtClean="0"/>
              <a:t>Peset</a:t>
            </a:r>
            <a:endParaRPr lang="en-US" sz="1800" dirty="0" smtClean="0"/>
          </a:p>
          <a:p>
            <a:r>
              <a:rPr lang="en-US" sz="1800" dirty="0" smtClean="0"/>
              <a:t>7. Mark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355350" y="3106821"/>
            <a:ext cx="11857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4. Ruble</a:t>
            </a:r>
          </a:p>
          <a:p>
            <a:r>
              <a:rPr lang="en-US" sz="1800" dirty="0" smtClean="0"/>
              <a:t>8. Real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21254" y="2802168"/>
            <a:ext cx="3716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Advantages/Disadvantages</a:t>
            </a:r>
            <a:endParaRPr lang="en-US" sz="1800" u="sng" dirty="0"/>
          </a:p>
        </p:txBody>
      </p:sp>
      <p:sp>
        <p:nvSpPr>
          <p:cNvPr id="6" name="Rectangle 5"/>
          <p:cNvSpPr/>
          <p:nvPr/>
        </p:nvSpPr>
        <p:spPr>
          <a:xfrm>
            <a:off x="3154939" y="3109575"/>
            <a:ext cx="41195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Paying by cash</a:t>
            </a:r>
          </a:p>
          <a:p>
            <a:r>
              <a:rPr lang="en-US" sz="1800" dirty="0" smtClean="0"/>
              <a:t>Paying by check</a:t>
            </a:r>
          </a:p>
          <a:p>
            <a:r>
              <a:rPr lang="en-US" sz="1800" dirty="0" smtClean="0"/>
              <a:t>Paying by credit card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6974" y="1975552"/>
            <a:ext cx="4918467" cy="292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800" b="1" dirty="0" smtClean="0"/>
              <a:t>Dialogues</a:t>
            </a:r>
          </a:p>
          <a:p>
            <a:pPr marL="400050" indent="-400050">
              <a:buFont typeface="+mj-lt"/>
              <a:buAutoNum type="romanUcPeriod"/>
            </a:pPr>
            <a:endParaRPr lang="en-US" sz="1800" b="1" dirty="0" smtClean="0"/>
          </a:p>
          <a:p>
            <a:pPr marL="400050" indent="-400050">
              <a:spcAft>
                <a:spcPts val="1200"/>
              </a:spcAft>
            </a:pPr>
            <a:r>
              <a:rPr lang="en-US" sz="1400" b="1" dirty="0" smtClean="0"/>
              <a:t>Dialogue 1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What was </a:t>
            </a:r>
            <a:r>
              <a:rPr lang="en-US" sz="1400" dirty="0" err="1" smtClean="0"/>
              <a:t>Cinnie</a:t>
            </a:r>
            <a:r>
              <a:rPr lang="en-US" sz="1400" dirty="0" smtClean="0"/>
              <a:t> selling?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How much were the raffle tickets?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What were the prizes for winning the raffle?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Why was Byron reluctant about buying the tickets right away?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What did he offer instead?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6974" y="2242923"/>
            <a:ext cx="537355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endParaRPr lang="en-US" sz="1800" b="1" dirty="0" smtClean="0"/>
          </a:p>
          <a:p>
            <a:pPr marL="400050" indent="-400050">
              <a:spcAft>
                <a:spcPts val="1200"/>
              </a:spcAft>
            </a:pPr>
            <a:r>
              <a:rPr lang="en-US" sz="1400" b="1" dirty="0" smtClean="0"/>
              <a:t>Dialogue 2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What was Missy’s problem?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What did Ken suggest and why?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What was Ken’s response to Missy’s idea of changing the computer to her credit card rather than buying it outright?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Why did Missy finally decide to charge the purchase after all?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3440" y="1976221"/>
            <a:ext cx="348175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800" b="1" dirty="0" smtClean="0"/>
              <a:t>Dialogues</a:t>
            </a:r>
          </a:p>
          <a:p>
            <a:pPr marL="400050" indent="-400050">
              <a:buFont typeface="+mj-lt"/>
              <a:buAutoNum type="romanUcPeriod"/>
            </a:pPr>
            <a:endParaRPr lang="en-US" sz="1800" b="1" dirty="0" smtClean="0"/>
          </a:p>
          <a:p>
            <a:pPr marL="400050" indent="-400050">
              <a:spcAft>
                <a:spcPts val="1200"/>
              </a:spcAft>
            </a:pPr>
            <a:r>
              <a:rPr lang="en-US" sz="1400" b="1" dirty="0" smtClean="0"/>
              <a:t>Dialogue 3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What did Nikki invite </a:t>
            </a:r>
            <a:r>
              <a:rPr lang="en-US" sz="1400" dirty="0" err="1" smtClean="0"/>
              <a:t>Cinnie</a:t>
            </a:r>
            <a:r>
              <a:rPr lang="en-US" sz="1400" dirty="0" smtClean="0"/>
              <a:t> to?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Why did </a:t>
            </a:r>
            <a:r>
              <a:rPr lang="en-US" sz="1400" dirty="0" err="1" smtClean="0"/>
              <a:t>Cinnie</a:t>
            </a:r>
            <a:r>
              <a:rPr lang="en-US" sz="1400" dirty="0" smtClean="0"/>
              <a:t> decline?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What did Nikki offer </a:t>
            </a:r>
            <a:r>
              <a:rPr lang="en-US" sz="1400" dirty="0" err="1" smtClean="0"/>
              <a:t>Cinnie</a:t>
            </a:r>
            <a:r>
              <a:rPr lang="en-US" sz="1400" dirty="0" smtClean="0"/>
              <a:t> instead?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0723" y="2529918"/>
            <a:ext cx="51783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spcAft>
                <a:spcPts val="1200"/>
              </a:spcAft>
            </a:pPr>
            <a:r>
              <a:rPr lang="en-US" sz="1400" b="1" dirty="0" smtClean="0"/>
              <a:t>Dialogue 4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What hypothetical situation did Ken present to Byron? What are the conditions?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What ideas did Byron have (in regards to the hotel and the baseball team)?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7355" y="2523679"/>
            <a:ext cx="517834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spcAft>
                <a:spcPts val="1200"/>
              </a:spcAft>
            </a:pPr>
            <a:r>
              <a:rPr lang="en-US" sz="1400" b="1" dirty="0" smtClean="0"/>
              <a:t>Dialogue 5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What is Ken asking the cast to do and why?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Why can’t </a:t>
            </a:r>
            <a:r>
              <a:rPr lang="en-US" sz="1400" dirty="0" err="1" smtClean="0"/>
              <a:t>Cinnie</a:t>
            </a:r>
            <a:r>
              <a:rPr lang="en-US" sz="1400" dirty="0" smtClean="0"/>
              <a:t> afford to contribute $20.00?</a:t>
            </a:r>
          </a:p>
          <a:p>
            <a:pPr marL="292100" indent="-2921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/>
              <a:t>How much did </a:t>
            </a:r>
            <a:r>
              <a:rPr lang="en-US" sz="1400" dirty="0" err="1" smtClean="0"/>
              <a:t>Cinne</a:t>
            </a:r>
            <a:r>
              <a:rPr lang="en-US" sz="1400" dirty="0" smtClean="0"/>
              <a:t> end up contributing?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245</Words>
  <Application>Microsoft Macintosh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Vividline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sophialouise</dc:creator>
  <cp:lastModifiedBy>Rhea Bishop</cp:lastModifiedBy>
  <cp:revision>739</cp:revision>
  <dcterms:created xsi:type="dcterms:W3CDTF">2012-10-31T22:34:35Z</dcterms:created>
  <dcterms:modified xsi:type="dcterms:W3CDTF">2012-10-31T22:35:28Z</dcterms:modified>
</cp:coreProperties>
</file>